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3" r:id="rId12"/>
    <p:sldId id="272" r:id="rId13"/>
    <p:sldId id="274" r:id="rId14"/>
    <p:sldId id="265" r:id="rId15"/>
    <p:sldId id="266" r:id="rId16"/>
    <p:sldId id="267" r:id="rId17"/>
    <p:sldId id="276" r:id="rId18"/>
    <p:sldId id="275" r:id="rId19"/>
    <p:sldId id="268" r:id="rId20"/>
    <p:sldId id="269" r:id="rId21"/>
    <p:sldId id="27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limarla magi" initials="km" lastIdx="1" clrIdx="0">
    <p:extLst>
      <p:ext uri="{19B8F6BF-5375-455C-9EA6-DF929625EA0E}">
        <p15:presenceInfo xmlns:p15="http://schemas.microsoft.com/office/powerpoint/2012/main" userId="5f1548c064d4f9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66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24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123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447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177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161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864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31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78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14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33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29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1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79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10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00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539E-FC01-54E8-4D7D-251BB8297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 Portal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C921-8E41-9595-A0B6-8F7A3D8A4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1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68CA-CFBB-03F7-EC39-8D4C248B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DB44C-C012-64CB-22D9-437F992EF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1141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6C2A-45B1-C33E-FAA0-20378209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74CC-1A69-E9B0-D793-CDEF13B8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09941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51B9-6121-5FC3-50F9-07E17A1E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User List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2EC6B-E344-953D-C031-C71D4301A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7777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0F4C-BAF2-CB24-6D16-F0905BEA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Registration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16753-C766-28D9-57F9-358DD0107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03947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74A8-7221-CA65-9C7C-7CDCF823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Registration </a:t>
            </a:r>
            <a:r>
              <a:rPr lang="en-US" dirty="0" err="1"/>
              <a:t>Viladations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EC130-5CEC-2283-355F-5B1334F2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7"/>
          <a:stretch/>
        </p:blipFill>
        <p:spPr>
          <a:xfrm>
            <a:off x="2228144" y="1825625"/>
            <a:ext cx="7735712" cy="1325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C14CE-B14E-AE30-E89B-F7126BDA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t="9375" r="9769" b="73998"/>
          <a:stretch/>
        </p:blipFill>
        <p:spPr>
          <a:xfrm>
            <a:off x="1010529" y="3561666"/>
            <a:ext cx="10170942" cy="1140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E334D-4524-E5A4-8167-AD6A87FFC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14769" r="5500" b="68607"/>
          <a:stretch/>
        </p:blipFill>
        <p:spPr>
          <a:xfrm>
            <a:off x="490024" y="5022166"/>
            <a:ext cx="11211952" cy="11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0C29-D3A4-2D59-9489-6C306D15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Status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319F0-8484-4819-CEAE-00298C403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64115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E72-DAA2-D2D8-03E2-EC2126A7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Details ADMIN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75CEA-BE72-19AD-52F9-D6F9AA7D5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26745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926C-02B9-DDC0-EA26-530079CE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Stories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BDB4FC-72E7-56E3-D302-CCD5B52EA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9128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012F-A44A-3B3E-491C-42CDDE38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Project To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9BFE8-CEAD-F58D-B278-840EB5EB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4" b="26216"/>
          <a:stretch/>
        </p:blipFill>
        <p:spPr>
          <a:xfrm>
            <a:off x="878710" y="1690688"/>
            <a:ext cx="9918763" cy="12085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4E417-89B5-B8C9-228E-F3619918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" t="38975" r="3538" b="41696"/>
          <a:stretch/>
        </p:blipFill>
        <p:spPr>
          <a:xfrm>
            <a:off x="1379806" y="2899214"/>
            <a:ext cx="9458177" cy="1089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2A1F6-2EE5-D5AC-1E62-46584D8B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61180" r="8616" b="14239"/>
          <a:stretch/>
        </p:blipFill>
        <p:spPr>
          <a:xfrm>
            <a:off x="805374" y="3958788"/>
            <a:ext cx="10607040" cy="1684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EEE87C-F719-5BA2-9689-83418B7482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61180" r="8845" b="14239"/>
          <a:stretch/>
        </p:blipFill>
        <p:spPr>
          <a:xfrm>
            <a:off x="838200" y="5324623"/>
            <a:ext cx="10607040" cy="16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5EF7-988A-51A7-B285-5F7B2EDF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Story Registration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EEBE4-177D-9A9C-6C92-2EEBB2BE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09851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D3B4-5D50-C3C7-5B8B-D7FA207F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36FBF-1F5A-0834-83D9-D7B9E04B3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1" t="11097" r="19705" b="7947"/>
          <a:stretch/>
        </p:blipFill>
        <p:spPr>
          <a:xfrm>
            <a:off x="658318" y="1690688"/>
            <a:ext cx="6153607" cy="46951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AD91C-685E-EC60-C35F-73225324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2" t="12677" r="30902" b="5323"/>
          <a:stretch/>
        </p:blipFill>
        <p:spPr>
          <a:xfrm>
            <a:off x="7300064" y="1483930"/>
            <a:ext cx="4233618" cy="49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8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1C18-059A-65F3-5880-54F6862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Validations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B9E0A-2FC7-8D26-60EF-5F8FF2E97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7"/>
          <a:stretch/>
        </p:blipFill>
        <p:spPr>
          <a:xfrm>
            <a:off x="2226255" y="1825625"/>
            <a:ext cx="7739489" cy="1325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9BAF-A326-187A-5905-5C69585E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r="8615" b="73380"/>
          <a:stretch/>
        </p:blipFill>
        <p:spPr>
          <a:xfrm>
            <a:off x="703385" y="3286125"/>
            <a:ext cx="10283484" cy="182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3E5BC-2510-16A2-6BC6-61CE45F88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7923" b="73380"/>
          <a:stretch/>
        </p:blipFill>
        <p:spPr>
          <a:xfrm>
            <a:off x="1205131" y="5032375"/>
            <a:ext cx="10020888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B3B2-256E-066E-89C3-9BA3514D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Story ADMIN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014D93-7ABC-DAF6-C4A9-FACAE5C6E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6675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F7B7-A323-EED8-156F-60A2C761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Story To User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5A045F-DF69-C289-0FC2-F50DBCC8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7" b="14900"/>
          <a:stretch/>
        </p:blipFill>
        <p:spPr>
          <a:xfrm>
            <a:off x="559773" y="2166423"/>
            <a:ext cx="10794027" cy="168812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B16D6-F507-D537-4A50-9F270F174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55347" r="1731" b="10770"/>
          <a:stretch/>
        </p:blipFill>
        <p:spPr>
          <a:xfrm>
            <a:off x="838200" y="4083229"/>
            <a:ext cx="10515600" cy="20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0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89C1-0A0E-87BB-1AA4-B5360F81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 Projects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AEB3C-486C-9C60-223D-D3DC4B15D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400556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54F6-F0F8-5C14-9B5D-399D861C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89E15-E482-A8B8-9E4A-6352409D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52222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BD7-3E88-B9B0-98CA-189D801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Status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2117D-FFD8-960F-F4CC-15878F3C1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33984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91F9-4DF1-6F74-C315-48555775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STORY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DB59D-C6F9-ECFA-210A-3B8250D8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80644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D7-ED99-D6D5-6D4F-7189B28F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Project Status Story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7CB01-AEEA-C39B-939E-095581A38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345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887C-2A02-A663-2A5E-349CC85E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Mockito Spring Boot Testing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45751-64E0-4AAA-FA55-60A0D8B6D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525754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Thank You PNG Images, Free Thank You Clipart Pictures - Free Transparent PNG  Logos">
            <a:extLst>
              <a:ext uri="{FF2B5EF4-FFF2-40B4-BE49-F238E27FC236}">
                <a16:creationId xmlns:a16="http://schemas.microsoft.com/office/drawing/2014/main" id="{8F45B98C-1142-BC76-B039-1F0F19B7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363">
            <a:off x="1170549" y="2123537"/>
            <a:ext cx="7832774" cy="2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0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B52-18DB-E24C-152D-8E6CD6B7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Registration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D3DCF-FCBD-A9AE-D0F2-3CED3950B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74056"/>
            <a:ext cx="7765279" cy="4367970"/>
          </a:xfrm>
        </p:spPr>
      </p:pic>
    </p:spTree>
    <p:extLst>
      <p:ext uri="{BB962C8B-B14F-4D97-AF65-F5344CB8AC3E}">
        <p14:creationId xmlns:p14="http://schemas.microsoft.com/office/powerpoint/2010/main" val="98124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90A9BC-E839-D04C-8B0B-8E85580A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56675" r="11154" b="5302"/>
          <a:stretch/>
        </p:blipFill>
        <p:spPr>
          <a:xfrm>
            <a:off x="1903972" y="1796550"/>
            <a:ext cx="6794696" cy="1790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B7A11-7E29-0B6D-D3B3-CB08D2ED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Registration Page Validations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C22E-E66B-A293-DB91-6FF28C323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" t="7039" r="5368" b="63683"/>
          <a:stretch/>
        </p:blipFill>
        <p:spPr>
          <a:xfrm>
            <a:off x="1903972" y="3356654"/>
            <a:ext cx="7649212" cy="1328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6D4C3E-0CE2-D392-1308-6A5B775247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121" r="5972" b="61032"/>
          <a:stretch/>
        </p:blipFill>
        <p:spPr>
          <a:xfrm>
            <a:off x="1903972" y="4774212"/>
            <a:ext cx="7686764" cy="15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56548-3A6F-E207-7B67-2E997C3D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7822" r="1089" b="10491"/>
          <a:stretch/>
        </p:blipFill>
        <p:spPr>
          <a:xfrm>
            <a:off x="677334" y="1930400"/>
            <a:ext cx="9301621" cy="431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91B23-6CF8-35CB-D6DE-291E8579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 Projects 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2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8619-C7EC-6733-01AC-F3C1EF2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Home Filter Projects By Status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3F587-1D30-C608-0145-D1F46FDF3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8480" r="23328" b="13605"/>
          <a:stretch/>
        </p:blipFill>
        <p:spPr>
          <a:xfrm>
            <a:off x="838200" y="1824966"/>
            <a:ext cx="5641145" cy="33903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90BB2-EF7B-B365-16B1-819AEB2A7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" t="8769" r="58078" b="25795"/>
          <a:stretch/>
        </p:blipFill>
        <p:spPr>
          <a:xfrm>
            <a:off x="6808762" y="1547446"/>
            <a:ext cx="5050303" cy="44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C3C3-C4F6-6629-AF20-8FFF57AB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Search Projects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4CDAB-797A-6394-8D8B-6559B1C46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9911" r="13750" b="17932"/>
          <a:stretch/>
        </p:blipFill>
        <p:spPr>
          <a:xfrm>
            <a:off x="889782" y="1690688"/>
            <a:ext cx="10403058" cy="49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9FC4-0ADD-DF39-B5C9-9958C677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BD33D-9E95-43EB-199F-B4AB67E96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-251"/>
          <a:stretch/>
        </p:blipFill>
        <p:spPr>
          <a:xfrm>
            <a:off x="2236762" y="1814732"/>
            <a:ext cx="7727093" cy="4362231"/>
          </a:xfrm>
        </p:spPr>
      </p:pic>
    </p:spTree>
    <p:extLst>
      <p:ext uri="{BB962C8B-B14F-4D97-AF65-F5344CB8AC3E}">
        <p14:creationId xmlns:p14="http://schemas.microsoft.com/office/powerpoint/2010/main" val="30744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3CCC-44C9-6FF7-4D06-8FE4D1AD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424BA-3112-FF22-786B-ECC8B378E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4" y="1541609"/>
            <a:ext cx="8863644" cy="4985800"/>
          </a:xfrm>
        </p:spPr>
      </p:pic>
    </p:spTree>
    <p:extLst>
      <p:ext uri="{BB962C8B-B14F-4D97-AF65-F5344CB8AC3E}">
        <p14:creationId xmlns:p14="http://schemas.microsoft.com/office/powerpoint/2010/main" val="23075544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73</TotalTime>
  <Words>91</Words>
  <Application>Microsoft Office PowerPoint</Application>
  <PresentationFormat>Widescreen</PresentationFormat>
  <Paragraphs>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</vt:lpstr>
      <vt:lpstr>Project Management Portal</vt:lpstr>
      <vt:lpstr>Login Page</vt:lpstr>
      <vt:lpstr>Member Registration page</vt:lpstr>
      <vt:lpstr>Member Registration Page Validations</vt:lpstr>
      <vt:lpstr>Home View Projects ADMIN</vt:lpstr>
      <vt:lpstr> Home Filter Projects By Status</vt:lpstr>
      <vt:lpstr>Home Search Projects</vt:lpstr>
      <vt:lpstr>My Projects</vt:lpstr>
      <vt:lpstr>My Projects</vt:lpstr>
      <vt:lpstr>USER Profile</vt:lpstr>
      <vt:lpstr>User Profiles</vt:lpstr>
      <vt:lpstr>Filter User List</vt:lpstr>
      <vt:lpstr>Project Registration</vt:lpstr>
      <vt:lpstr>Project Registration Viladations</vt:lpstr>
      <vt:lpstr>View Project Status</vt:lpstr>
      <vt:lpstr>View Project Details ADMIN</vt:lpstr>
      <vt:lpstr>View Project Stories</vt:lpstr>
      <vt:lpstr>Assigning Project To User</vt:lpstr>
      <vt:lpstr>New Story Registration</vt:lpstr>
      <vt:lpstr>Story Validations</vt:lpstr>
      <vt:lpstr>View Project Story ADMIN</vt:lpstr>
      <vt:lpstr>Assign Story To User</vt:lpstr>
      <vt:lpstr>Home View Projects MEMBER</vt:lpstr>
      <vt:lpstr>MY Projects MEMBER</vt:lpstr>
      <vt:lpstr>View Project Status MEMBER</vt:lpstr>
      <vt:lpstr>VIEW STORY MEMBER</vt:lpstr>
      <vt:lpstr>Update Project Status Story</vt:lpstr>
      <vt:lpstr>Junit Mockito Spring Boot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Portal</dc:title>
  <dc:creator>kollimarla magi</dc:creator>
  <cp:lastModifiedBy>kollimarla magi</cp:lastModifiedBy>
  <cp:revision>3</cp:revision>
  <dcterms:created xsi:type="dcterms:W3CDTF">2022-11-25T07:39:00Z</dcterms:created>
  <dcterms:modified xsi:type="dcterms:W3CDTF">2022-11-25T08:52:36Z</dcterms:modified>
</cp:coreProperties>
</file>